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062ACF-BDEB-4C54-98B3-734842817A3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023DCD-DE1F-4083-8B2A-2D950E251E8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Lesson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Abuse, Part 1:</a:t>
            </a:r>
          </a:p>
          <a:p>
            <a:r>
              <a:rPr lang="en-US" dirty="0" smtClean="0"/>
              <a:t>Bullying and Harassment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health benefits of having friends who demonstrate healthy characteristics?</a:t>
            </a:r>
          </a:p>
          <a:p>
            <a:r>
              <a:rPr lang="en-US" dirty="0" smtClean="0"/>
              <a:t>Make sure you get out your “Bullying and Harassment” worksheet (L – 6) out for discussion. </a:t>
            </a:r>
          </a:p>
        </p:txBody>
      </p:sp>
    </p:spTree>
    <p:extLst>
      <p:ext uri="{BB962C8B-B14F-4D97-AF65-F5344CB8AC3E}">
        <p14:creationId xmlns:p14="http://schemas.microsoft.com/office/powerpoint/2010/main" val="25186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Bullying and Harassment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the information we have shared do you think the words “bullying” and “harassment” can be used interchangeably? Why or why not?</a:t>
            </a:r>
          </a:p>
          <a:p>
            <a:r>
              <a:rPr lang="en-US" dirty="0" smtClean="0"/>
              <a:t>What is your opinion about how well our school is encouraging a non-bullying environment?</a:t>
            </a:r>
          </a:p>
          <a:p>
            <a:r>
              <a:rPr lang="en-US" dirty="0" smtClean="0"/>
              <a:t>Whose job is it to promote a non-bullying environment?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3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Video:</a:t>
            </a:r>
            <a:br>
              <a:rPr lang="en-US" dirty="0" smtClean="0"/>
            </a:br>
            <a:r>
              <a:rPr lang="en-US" dirty="0" smtClean="0"/>
              <a:t>Bully Bystanders: You can make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At your tables discuss the worksheet “What Would You Do.”</a:t>
            </a:r>
          </a:p>
        </p:txBody>
      </p:sp>
    </p:spTree>
    <p:extLst>
      <p:ext uri="{BB962C8B-B14F-4D97-AF65-F5344CB8AC3E}">
        <p14:creationId xmlns:p14="http://schemas.microsoft.com/office/powerpoint/2010/main" val="8112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or disagree with these statements?  Explain your reasons.</a:t>
            </a:r>
          </a:p>
          <a:p>
            <a:pPr lvl="1"/>
            <a:r>
              <a:rPr lang="en-US" dirty="0" smtClean="0"/>
              <a:t>First rule in high school: Mind your own business</a:t>
            </a:r>
          </a:p>
          <a:p>
            <a:pPr lvl="1"/>
            <a:r>
              <a:rPr lang="en-US" dirty="0" smtClean="0"/>
              <a:t>I’m a bystander, and bullying is my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153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Unit 2 Lesson 8</vt:lpstr>
      <vt:lpstr>Opening Work:</vt:lpstr>
      <vt:lpstr>Bullying and Harassment</vt:lpstr>
      <vt:lpstr>Video: Bully Bystanders: You can make a difference</vt:lpstr>
      <vt:lpstr>Reflection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Lesson 8</dc:title>
  <dc:creator>Administrator</dc:creator>
  <cp:lastModifiedBy>Administrator</cp:lastModifiedBy>
  <cp:revision>3</cp:revision>
  <dcterms:created xsi:type="dcterms:W3CDTF">2013-11-01T15:47:32Z</dcterms:created>
  <dcterms:modified xsi:type="dcterms:W3CDTF">2013-11-01T16:16:23Z</dcterms:modified>
</cp:coreProperties>
</file>