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2FAEA88-5431-4333-98CA-E7918D3B707D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4221D9-89B4-4D32-8609-18E909C90936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EA88-5431-4333-98CA-E7918D3B707D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21D9-89B4-4D32-8609-18E909C9093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EA88-5431-4333-98CA-E7918D3B707D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21D9-89B4-4D32-8609-18E909C90936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EA88-5431-4333-98CA-E7918D3B707D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21D9-89B4-4D32-8609-18E909C9093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EA88-5431-4333-98CA-E7918D3B707D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21D9-89B4-4D32-8609-18E909C9093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EA88-5431-4333-98CA-E7918D3B707D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21D9-89B4-4D32-8609-18E909C9093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EA88-5431-4333-98CA-E7918D3B707D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21D9-89B4-4D32-8609-18E909C90936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EA88-5431-4333-98CA-E7918D3B707D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21D9-89B4-4D32-8609-18E909C90936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EA88-5431-4333-98CA-E7918D3B707D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21D9-89B4-4D32-8609-18E909C90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EA88-5431-4333-98CA-E7918D3B707D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21D9-89B4-4D32-8609-18E909C90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FAEA88-5431-4333-98CA-E7918D3B707D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4221D9-89B4-4D32-8609-18E909C9093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2FAEA88-5431-4333-98CA-E7918D3B707D}" type="datetimeFigureOut">
              <a:rPr lang="en-US" smtClean="0"/>
              <a:t>10/29/2013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C4221D9-89B4-4D32-8609-18E909C9093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Unit 2 Lesson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Relationships:</a:t>
            </a:r>
          </a:p>
          <a:p>
            <a:r>
              <a:rPr lang="en-US" dirty="0" smtClean="0"/>
              <a:t>Healthy or Unhealthy??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5301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does it mean to be in a relationship?</a:t>
            </a:r>
          </a:p>
          <a:p>
            <a:r>
              <a:rPr lang="en-US" dirty="0" smtClean="0"/>
              <a:t>Who do you have relationships with?</a:t>
            </a:r>
          </a:p>
          <a:p>
            <a:r>
              <a:rPr lang="en-US" dirty="0" smtClean="0"/>
              <a:t>How do these relationships impact your social and emotional health?</a:t>
            </a:r>
          </a:p>
          <a:p>
            <a:r>
              <a:rPr lang="en-US" dirty="0" smtClean="0"/>
              <a:t>How would you define an acquaintance?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Opening 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36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 minute brainstorm.</a:t>
            </a:r>
          </a:p>
          <a:p>
            <a:pPr lvl="1"/>
            <a:r>
              <a:rPr lang="en-US" dirty="0" smtClean="0"/>
              <a:t>Brainstorm the characteristics of a healthy relationship</a:t>
            </a:r>
          </a:p>
          <a:p>
            <a:pPr lvl="1"/>
            <a:r>
              <a:rPr lang="en-US" dirty="0" smtClean="0"/>
              <a:t>Brainstorm the characteristics of an unhealthy relationship.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is an acquaintance? Do they have any impact on your life?  Do you on theirs?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Healthy vs. Unhealthy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467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Acquaintances:</a:t>
            </a:r>
          </a:p>
          <a:p>
            <a:pPr marL="742950" lvl="2" indent="-342900"/>
            <a:r>
              <a:rPr lang="en-US" dirty="0" smtClean="0"/>
              <a:t>What is an acquaintance? Do they have any impact on your life?  Do you on theirs?</a:t>
            </a:r>
          </a:p>
          <a:p>
            <a:pPr marL="742950" lvl="2" indent="-342900"/>
            <a:r>
              <a:rPr lang="en-US" dirty="0" smtClean="0"/>
              <a:t>It does matter how we treat everyone.</a:t>
            </a:r>
            <a:endParaRPr lang="en-US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dirty="0" smtClean="0"/>
              <a:t>Family Members:</a:t>
            </a:r>
          </a:p>
          <a:p>
            <a:pPr marL="742950" lvl="2" indent="-342900"/>
            <a:r>
              <a:rPr lang="en-US" dirty="0" smtClean="0"/>
              <a:t>Can’t choose our family</a:t>
            </a:r>
          </a:p>
          <a:p>
            <a:pPr marL="742950" lvl="2" indent="-342900"/>
            <a:r>
              <a:rPr lang="en-US" dirty="0" smtClean="0"/>
              <a:t>Can be healthy and unhealthy</a:t>
            </a:r>
          </a:p>
          <a:p>
            <a:pPr marL="742950" lvl="2" indent="-342900"/>
            <a:r>
              <a:rPr lang="en-US" dirty="0" smtClean="0"/>
              <a:t>Very important </a:t>
            </a:r>
          </a:p>
          <a:p>
            <a:pPr marL="742950" lvl="2" indent="-342900"/>
            <a:r>
              <a:rPr lang="en-US" dirty="0" smtClean="0"/>
              <a:t>Best way to influence family relationships is to negotiate and communicate as effectively as possible.</a:t>
            </a:r>
            <a:endParaRPr lang="en-US" dirty="0"/>
          </a:p>
          <a:p>
            <a:r>
              <a:rPr lang="en-US" dirty="0" smtClean="0"/>
              <a:t>Friendships:</a:t>
            </a:r>
          </a:p>
          <a:p>
            <a:pPr lvl="1"/>
            <a:r>
              <a:rPr lang="en-US" dirty="0" smtClean="0"/>
              <a:t>We choose to establish friendships</a:t>
            </a:r>
          </a:p>
          <a:p>
            <a:pPr lvl="1"/>
            <a:r>
              <a:rPr lang="en-US" dirty="0" smtClean="0"/>
              <a:t>2 way street</a:t>
            </a:r>
            <a:endParaRPr lang="en-US" dirty="0"/>
          </a:p>
          <a:p>
            <a:pPr lvl="1"/>
            <a:r>
              <a:rPr lang="en-US" dirty="0" smtClean="0"/>
              <a:t>Choose healthy friendships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Different types of Relationships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058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“Keeping a friendship healthy takes work”</a:t>
            </a:r>
          </a:p>
          <a:p>
            <a:pPr lvl="1"/>
            <a:r>
              <a:rPr lang="en-US" dirty="0" smtClean="0"/>
              <a:t>What do you think I mean by this statement?  What work would it take?</a:t>
            </a:r>
          </a:p>
          <a:p>
            <a:pPr lvl="2"/>
            <a:r>
              <a:rPr lang="en-US" dirty="0" smtClean="0"/>
              <a:t>Talk about this in pairs</a:t>
            </a:r>
          </a:p>
          <a:p>
            <a:pPr lvl="2"/>
            <a:endParaRPr lang="en-US" dirty="0"/>
          </a:p>
          <a:p>
            <a:r>
              <a:rPr lang="en-US" dirty="0" smtClean="0"/>
              <a:t>What are some optional ways to end a friendship?</a:t>
            </a:r>
            <a:endParaRPr lang="en-US" dirty="0"/>
          </a:p>
          <a:p>
            <a:pPr lvl="2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386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“Maintain, Change, or End?” worksheet.</a:t>
            </a:r>
          </a:p>
          <a:p>
            <a:pPr lvl="1"/>
            <a:r>
              <a:rPr lang="en-US" dirty="0" smtClean="0"/>
              <a:t>Individually read the scenarios and answer the questions.  Discuss your choices and then move on to the next scenario.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176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“How Would I Rate Myself and My Friends” worksheet.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8584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192</TotalTime>
  <Words>252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Hardcover</vt:lpstr>
      <vt:lpstr>Unit 2 Lesson 7</vt:lpstr>
      <vt:lpstr>Opening Work</vt:lpstr>
      <vt:lpstr>Healthy vs. Unhealthy Relationships</vt:lpstr>
      <vt:lpstr>Different types of Relationships</vt:lpstr>
      <vt:lpstr>Question??</vt:lpstr>
      <vt:lpstr>Activity</vt:lpstr>
      <vt:lpstr>Homework</vt:lpstr>
    </vt:vector>
  </TitlesOfParts>
  <Company>Buchanan Community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2 Lesson 7</dc:title>
  <dc:creator>ERASE-ME</dc:creator>
  <cp:lastModifiedBy>ERASE-ME</cp:lastModifiedBy>
  <cp:revision>5</cp:revision>
  <dcterms:created xsi:type="dcterms:W3CDTF">2013-10-29T16:05:27Z</dcterms:created>
  <dcterms:modified xsi:type="dcterms:W3CDTF">2013-10-29T19:17:36Z</dcterms:modified>
</cp:coreProperties>
</file>